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70" r:id="rId2"/>
    <p:sldId id="471" r:id="rId3"/>
    <p:sldId id="429" r:id="rId4"/>
    <p:sldId id="468" r:id="rId5"/>
    <p:sldId id="439" r:id="rId6"/>
    <p:sldId id="467" r:id="rId7"/>
    <p:sldId id="469" r:id="rId8"/>
    <p:sldId id="472" r:id="rId9"/>
    <p:sldId id="473" r:id="rId10"/>
    <p:sldId id="474" r:id="rId11"/>
    <p:sldId id="475" r:id="rId12"/>
    <p:sldId id="476" r:id="rId13"/>
    <p:sldId id="477" r:id="rId14"/>
    <p:sldId id="4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0\2.wma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0\1.wma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(eq¡m.15:1þ10)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nsb¡pdn¨v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¤¯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IqSpXÂ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kt´mjap­mIpw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(eq¡m15:7).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amk¯nsemcn¡se¦nepw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Rm³ A\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pcRvP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IqZmi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kzoIcn¡pw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429000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3108" y="714356"/>
            <a:ext cx="700092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tZl¯nÂ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sNfnbmbmÂ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IgpIn¡ftbWw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BßmhnÂ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IdhoWmÂ</a:t>
            </a:r>
            <a:r>
              <a:rPr lang="en-US" sz="2600" dirty="0">
                <a:latin typeface="ML-Aathira" pitchFamily="82" charset="0"/>
              </a:rPr>
              <a:t> ]m]w </a:t>
            </a:r>
            <a:r>
              <a:rPr lang="en-US" sz="2600" dirty="0" err="1">
                <a:latin typeface="ML-Aathira" pitchFamily="82" charset="0"/>
              </a:rPr>
              <a:t>IgptIWw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]m]n\</a:t>
            </a:r>
            <a:r>
              <a:rPr lang="en-US" sz="2600" dirty="0" err="1">
                <a:latin typeface="ML-Aathira" pitchFamily="82" charset="0"/>
              </a:rPr>
              <a:t>nbmw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kv</a:t>
            </a:r>
            <a:r>
              <a:rPr lang="en-US" sz="2600" dirty="0">
                <a:latin typeface="ML-Aathira" pitchFamily="82" charset="0"/>
              </a:rPr>
              <a:t>{</a:t>
            </a:r>
            <a:r>
              <a:rPr lang="en-US" sz="2600" dirty="0" err="1">
                <a:latin typeface="ML-Aathira" pitchFamily="82" charset="0"/>
              </a:rPr>
              <a:t>Xosbt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mÂ</a:t>
            </a:r>
            <a:r>
              <a:rPr lang="en-US" sz="2600" dirty="0">
                <a:latin typeface="ML-Aathira" pitchFamily="82" charset="0"/>
              </a:rPr>
              <a:t> A\</a:t>
            </a:r>
            <a:r>
              <a:rPr lang="en-US" sz="2600" dirty="0" err="1">
                <a:latin typeface="ML-Aathira" pitchFamily="82" charset="0"/>
              </a:rPr>
              <a:t>pXm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t¯msS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Np</a:t>
            </a:r>
            <a:r>
              <a:rPr lang="en-US" sz="2600" dirty="0">
                <a:latin typeface="ML-Aathira" pitchFamily="82" charset="0"/>
              </a:rPr>
              <a:t>¦¡mc³ </a:t>
            </a:r>
            <a:r>
              <a:rPr lang="en-US" sz="2600" dirty="0" err="1">
                <a:latin typeface="ML-Aathira" pitchFamily="82" charset="0"/>
              </a:rPr>
              <a:t>kss¡sbt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mÂ</a:t>
            </a:r>
            <a:r>
              <a:rPr lang="en-US" sz="2600" dirty="0">
                <a:latin typeface="ML-Aathira" pitchFamily="82" charset="0"/>
              </a:rPr>
              <a:t> ]</a:t>
            </a:r>
            <a:r>
              <a:rPr lang="en-US" sz="2600" dirty="0" err="1">
                <a:latin typeface="ML-Aathira" pitchFamily="82" charset="0"/>
              </a:rPr>
              <a:t>cnlmct¯msS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sXäpItfäp</a:t>
            </a:r>
            <a:r>
              <a:rPr lang="en-US" sz="2600">
                <a:latin typeface="ML-Aathira" pitchFamily="82" charset="0"/>
              </a:rPr>
              <a:t> sNmÃpt¼mÄ </a:t>
            </a:r>
            <a:r>
              <a:rPr lang="en-US" sz="2600" dirty="0">
                <a:latin typeface="ML-Aathira" pitchFamily="82" charset="0"/>
              </a:rPr>
              <a:t>]m]w t]</a:t>
            </a:r>
            <a:r>
              <a:rPr lang="en-US" sz="2600" dirty="0" err="1">
                <a:latin typeface="ML-Aathira" pitchFamily="82" charset="0"/>
              </a:rPr>
              <a:t>m¡p¶p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\mY³ A\</a:t>
            </a:r>
            <a:r>
              <a:rPr lang="en-US" sz="2600" dirty="0" err="1">
                <a:latin typeface="ML-Aathira" pitchFamily="82" charset="0"/>
              </a:rPr>
              <a:t>pcRvP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IqZmibnÂ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Ir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bpw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ÂIp¶p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hogvNIÄ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hs¶mcp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hgnsbÃmw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Xncnªp</a:t>
            </a:r>
            <a:r>
              <a:rPr lang="en-US" sz="2600" dirty="0">
                <a:latin typeface="ML-Aathira" pitchFamily="82" charset="0"/>
              </a:rPr>
              <a:t> t\</a:t>
            </a:r>
            <a:r>
              <a:rPr lang="en-US" sz="2600" dirty="0" err="1">
                <a:latin typeface="ML-Aathira" pitchFamily="82" charset="0"/>
              </a:rPr>
              <a:t>mt¡Ww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DÅ¯nÂ</a:t>
            </a:r>
            <a:r>
              <a:rPr lang="en-US" sz="2600" dirty="0">
                <a:latin typeface="ML-Aathira" pitchFamily="82" charset="0"/>
              </a:rPr>
              <a:t> A\</a:t>
            </a:r>
            <a:r>
              <a:rPr lang="en-US" sz="2600" dirty="0" err="1">
                <a:latin typeface="ML-Aathira" pitchFamily="82" charset="0"/>
              </a:rPr>
              <a:t>pXm</a:t>
            </a:r>
            <a:r>
              <a:rPr lang="en-US" sz="2600" dirty="0">
                <a:latin typeface="ML-Aathira" pitchFamily="82" charset="0"/>
              </a:rPr>
              <a:t>]w \</a:t>
            </a:r>
            <a:r>
              <a:rPr lang="en-US" sz="2600" dirty="0" err="1">
                <a:latin typeface="ML-Aathira" pitchFamily="82" charset="0"/>
              </a:rPr>
              <a:t>ndªp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nÂt¡Ww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C\</a:t>
            </a:r>
            <a:r>
              <a:rPr lang="en-US" sz="2600" dirty="0" err="1">
                <a:latin typeface="ML-Aathira" pitchFamily="82" charset="0"/>
              </a:rPr>
              <a:t>nsbmcp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mfpw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sN¿nsÃs¶mcp</a:t>
            </a:r>
            <a:r>
              <a:rPr lang="en-US" sz="2600" dirty="0">
                <a:latin typeface="ML-Aathira" pitchFamily="82" charset="0"/>
              </a:rPr>
              <a:t> {]</a:t>
            </a:r>
            <a:r>
              <a:rPr lang="en-US" sz="2600" dirty="0" err="1">
                <a:latin typeface="ML-Aathira" pitchFamily="82" charset="0"/>
              </a:rPr>
              <a:t>XnRvPsNt¿Ww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A\</a:t>
            </a:r>
            <a:r>
              <a:rPr lang="en-US" sz="2600" dirty="0" err="1">
                <a:latin typeface="ML-Aathira" pitchFamily="82" charset="0"/>
              </a:rPr>
              <a:t>pcRvP</a:t>
            </a:r>
            <a:r>
              <a:rPr lang="en-US" sz="2600" dirty="0">
                <a:latin typeface="ML-Aathira" pitchFamily="82" charset="0"/>
              </a:rPr>
              <a:t>\ </a:t>
            </a:r>
            <a:r>
              <a:rPr lang="en-US" sz="2600" dirty="0" err="1">
                <a:latin typeface="ML-Aathira" pitchFamily="82" charset="0"/>
              </a:rPr>
              <a:t>thZnbnse¯n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GäpsNmtÃWw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Iev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n¡ps¶mcp</a:t>
            </a:r>
            <a:r>
              <a:rPr lang="en-US" sz="2600" dirty="0">
                <a:latin typeface="ML-Aathira" pitchFamily="82" charset="0"/>
              </a:rPr>
              <a:t> ]</a:t>
            </a:r>
            <a:r>
              <a:rPr lang="en-US" sz="2600" dirty="0" err="1">
                <a:latin typeface="ML-Aathira" pitchFamily="82" charset="0"/>
              </a:rPr>
              <a:t>cnlmcw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ndthäotSWw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\½Ä \µn \</a:t>
            </a:r>
            <a:r>
              <a:rPr lang="en-US" sz="2600" dirty="0" err="1">
                <a:latin typeface="ML-Aathira" pitchFamily="82" charset="0"/>
              </a:rPr>
              <a:t>ndsªmcp</a:t>
            </a:r>
            <a:r>
              <a:rPr lang="en-US" sz="2600" dirty="0">
                <a:latin typeface="ML-Aathira" pitchFamily="82" charset="0"/>
              </a:rPr>
              <a:t> a\</a:t>
            </a:r>
            <a:r>
              <a:rPr lang="en-US" sz="2600" dirty="0" err="1">
                <a:latin typeface="ML-Aathira" pitchFamily="82" charset="0"/>
              </a:rPr>
              <a:t>tkmsS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kvXpXn</a:t>
            </a:r>
            <a:r>
              <a:rPr lang="en-US" sz="2600" dirty="0">
                <a:latin typeface="ML-Aathira" pitchFamily="82" charset="0"/>
              </a:rPr>
              <a:t> ]</a:t>
            </a:r>
            <a:r>
              <a:rPr lang="en-US" sz="2600" dirty="0" err="1">
                <a:latin typeface="ML-Aathira" pitchFamily="82" charset="0"/>
              </a:rPr>
              <a:t>mSotSWw</a:t>
            </a:r>
            <a:r>
              <a:rPr lang="en-US" sz="2600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crament2.jpg"/>
          <p:cNvPicPr>
            <a:picLocks noChangeAspect="1"/>
          </p:cNvPicPr>
          <p:nvPr/>
        </p:nvPicPr>
        <p:blipFill>
          <a:blip r:embed="rId2" cstate="print"/>
          <a:srcRect b="7406"/>
          <a:stretch>
            <a:fillRect/>
          </a:stretch>
        </p:blipFill>
        <p:spPr>
          <a:xfrm>
            <a:off x="2000232" y="2498291"/>
            <a:ext cx="5063456" cy="43597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71438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Gopika" pitchFamily="82" charset="2"/>
              </a:rPr>
              <a:t>A\p-c-</a:t>
            </a:r>
            <a:r>
              <a:rPr lang="en-US" sz="4500" b="1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4500" b="1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4500" b="1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endParaRPr lang="en-US" sz="4500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E:\NEW POWER POINT 2013\class 3 bit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43" y="304786"/>
            <a:ext cx="5346701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429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IÀ¯mth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CXm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kz¯nÂ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IpXn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Rm³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Zcn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ZÀ¡p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sImSp¡p¶p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BcpsSsb¦nepw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hI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h©ns¨Sp¯n«ps­¦nÂ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H¶n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\p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menc«nbmbn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XncnsI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sImSp¡p¶p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ma class 5\10\p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81431"/>
            <a:ext cx="5643602" cy="3976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358214" cy="2857496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	]m]-§-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fnÂ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]m]w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sN¿m-Xn-cn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-¡m-\m-h-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iy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amb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iànbpw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ÂIn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ssZh-t¯mSpw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ktlm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-Z-c-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tcmSpw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\s½ cay-s¸-Sp-¯p¶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IqZm-i-bmWv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A\p-c-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RvP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-\-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Iq-Zmi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2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 4\5\Jesus-My-frie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27" y="2714620"/>
            <a:ext cx="5648355" cy="4143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643866" cy="48577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A\p-c-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RvP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-\-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Iq-Zmi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^e-{]-Z-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ambn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					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kzoI-cn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-¡p-¶-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Xn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-\m-h-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iy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amb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Imcy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-§Ä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ML-Aathira" pitchFamily="82" charset="0"/>
              </a:rPr>
              <a:t>	1.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Bß-tim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-[\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sNbvXv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]m]-§-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sfÃmw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Is­-¯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Ww</a:t>
            </a:r>
            <a:endParaRPr lang="en-US" sz="2600" b="1" dirty="0">
              <a:solidFill>
                <a:srgbClr val="000000"/>
              </a:solidFill>
              <a:latin typeface="ML-Aathira" pitchFamily="82" charset="0"/>
            </a:endParaRPr>
          </a:p>
          <a:p>
            <a:pPr algn="l"/>
            <a:r>
              <a:rPr lang="pt-BR" sz="2600" b="1" dirty="0">
                <a:solidFill>
                  <a:srgbClr val="000000"/>
                </a:solidFill>
                <a:latin typeface="ML-Aathira" pitchFamily="82" charset="0"/>
              </a:rPr>
              <a:t>	2. ]m]-§-tfmÀ¯p ]Ým-¯-]n-¡Ww.</a:t>
            </a: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	3.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ho­pw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]m]w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sN¿p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-I-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bn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sÃ¶v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{]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XnPvR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sN¿Ww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.</a:t>
            </a: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	4. ]m]-§-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sfÃmw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sshZn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-I-t\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mSv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Gäp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-]-d-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bWw</a:t>
            </a:r>
            <a:endParaRPr lang="en-US" sz="2600" b="1" dirty="0">
              <a:solidFill>
                <a:srgbClr val="000000"/>
              </a:solidFill>
              <a:latin typeface="ML-Aathira" pitchFamily="82" charset="0"/>
            </a:endParaRP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	5. sshZn-I³ \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ÂIp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¶ {]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mb-Ýn¯w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 A\p-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jvTn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-¡</a:t>
            </a:r>
            <a:r>
              <a:rPr lang="en-US" sz="2600" b="1" dirty="0" err="1">
                <a:solidFill>
                  <a:srgbClr val="000000"/>
                </a:solidFill>
                <a:latin typeface="ML-Aathira" pitchFamily="82" charset="0"/>
              </a:rPr>
              <a:t>Ww</a:t>
            </a:r>
            <a:r>
              <a:rPr lang="en-US" sz="2600" b="1" dirty="0">
                <a:solidFill>
                  <a:srgbClr val="00000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A\p-c-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RvP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-\-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Iq-Zm-i-bnÂ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 ]m]-§-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-¡p-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dn¨pÅ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Ým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-¯m-]-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ML-Aathira" pitchFamily="82" charset="0"/>
              </a:rPr>
              <a:t>Gähpw</a:t>
            </a:r>
            <a:r>
              <a:rPr lang="en-US" sz="2600" b="1" dirty="0">
                <a:solidFill>
                  <a:srgbClr val="FF00FF"/>
                </a:solidFill>
                <a:latin typeface="ML-Aathira" pitchFamily="82" charset="0"/>
              </a:rPr>
              <a:t> {][m\w</a:t>
            </a:r>
          </a:p>
        </p:txBody>
      </p:sp>
      <p:pic>
        <p:nvPicPr>
          <p:cNvPr id="4" name="Content Placeholder 3" descr="3706185132_1e73090a29_o.jpg"/>
          <p:cNvPicPr>
            <a:picLocks noChangeAspect="1"/>
          </p:cNvPicPr>
          <p:nvPr/>
        </p:nvPicPr>
        <p:blipFill>
          <a:blip r:embed="rId2" cstate="print"/>
          <a:srcRect l="3491" t="1887"/>
          <a:stretch>
            <a:fillRect/>
          </a:stretch>
        </p:blipFill>
        <p:spPr>
          <a:xfrm>
            <a:off x="3857620" y="0"/>
            <a:ext cx="1409521" cy="2364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7429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sshZnI³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¶ 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mbÝn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¯¯n\p]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pdta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°\,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ImcpWy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hr¯nIÄ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, 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cnXymK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hr¯nIÄ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F¶nh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hgnbpw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\mw ]m]¯n\p 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cnlmcw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sNt¿­XmWv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D:\web photo\ma class 5\10\8Conf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00362"/>
            <a:ext cx="4572000" cy="3957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214686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ssZhta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F¶nÂ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I\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nbWta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]m]§Ä s]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mdpt¡Wta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tLmcamsasâ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A]cm[§Ä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I\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nhnb¶p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adt¡Wta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]m]n-</a:t>
            </a:r>
            <a:r>
              <a:rPr lang="en-US" sz="3000" b="1" dirty="0" err="1">
                <a:latin typeface="ML-Aathira" pitchFamily="82" charset="0"/>
              </a:rPr>
              <a:t>Isf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</a:t>
            </a:r>
            <a:r>
              <a:rPr lang="en-US" sz="3000" b="1" dirty="0">
                <a:latin typeface="ML-Aathira" pitchFamily="82" charset="0"/>
              </a:rPr>
              <a:t>-¡p¶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R§Ä¡p</a:t>
            </a:r>
            <a:r>
              <a:rPr lang="en-US" sz="3000" b="1" dirty="0">
                <a:latin typeface="ML-Aathira" pitchFamily="82" charset="0"/>
              </a:rPr>
              <a:t> ]m]-</a:t>
            </a:r>
            <a:r>
              <a:rPr lang="en-US" sz="3000" b="1" dirty="0" err="1">
                <a:latin typeface="ML-Aathira" pitchFamily="82" charset="0"/>
              </a:rPr>
              <a:t>t_m</a:t>
            </a:r>
            <a:r>
              <a:rPr lang="en-US" sz="3000" b="1" dirty="0">
                <a:latin typeface="ML-Aathira" pitchFamily="82" charset="0"/>
              </a:rPr>
              <a:t>-[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Ým</a:t>
            </a:r>
            <a:r>
              <a:rPr lang="en-US" sz="3000" b="1" dirty="0">
                <a:latin typeface="ML-Aathira" pitchFamily="82" charset="0"/>
              </a:rPr>
              <a:t>-¯m-]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\ÂI-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·-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\n¶-I-</a:t>
            </a:r>
            <a:r>
              <a:rPr lang="en-US" sz="3000" b="1" dirty="0" err="1">
                <a:latin typeface="ML-Aathira" pitchFamily="82" charset="0"/>
              </a:rPr>
              <a:t>ep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\pw \·-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</a:t>
            </a:r>
            <a:r>
              <a:rPr lang="en-US" sz="3000" b="1" dirty="0">
                <a:latin typeface="ML-Aathira" pitchFamily="82" charset="0"/>
              </a:rPr>
              <a:t>-cp-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klm-bn</a:t>
            </a:r>
            <a:r>
              <a:rPr lang="en-US" sz="3000" b="1" dirty="0">
                <a:latin typeface="ML-Aathira" pitchFamily="82" charset="0"/>
              </a:rPr>
              <a:t>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814</TotalTime>
  <Words>214</Words>
  <Application>Microsoft Office PowerPoint</Application>
  <PresentationFormat>On-screen Show (4:3)</PresentationFormat>
  <Paragraphs>66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114</cp:revision>
  <dcterms:created xsi:type="dcterms:W3CDTF">2013-05-28T05:25:40Z</dcterms:created>
  <dcterms:modified xsi:type="dcterms:W3CDTF">2013-12-02T06:05:29Z</dcterms:modified>
</cp:coreProperties>
</file>